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98" r:id="rId5"/>
    <p:sldId id="283" r:id="rId6"/>
    <p:sldId id="297" r:id="rId7"/>
    <p:sldId id="299" r:id="rId8"/>
    <p:sldId id="300" r:id="rId9"/>
    <p:sldId id="301" r:id="rId10"/>
    <p:sldId id="292" r:id="rId11"/>
    <p:sldId id="284" r:id="rId12"/>
    <p:sldId id="305" r:id="rId13"/>
    <p:sldId id="302" r:id="rId14"/>
    <p:sldId id="303" r:id="rId15"/>
    <p:sldId id="304" r:id="rId16"/>
    <p:sldId id="293" r:id="rId17"/>
    <p:sldId id="29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C6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2" autoAdjust="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outlineViewPr>
    <p:cViewPr>
      <p:scale>
        <a:sx n="33" d="100"/>
        <a:sy n="33" d="100"/>
      </p:scale>
      <p:origin x="0" y="-94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280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t>12/30/2024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er Slide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/>
          <a:lstStyle>
            <a:lvl1pPr algn="r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307689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815037"/>
            <a:ext cx="5472000" cy="337696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308214"/>
            <a:ext cx="5472000" cy="358775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812214"/>
            <a:ext cx="5472113" cy="337903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Rectangle 9" descr="Accent block left">
            <a:extLst>
              <a:ext uri="{FF2B5EF4-FFF2-40B4-BE49-F238E27FC236}">
                <a16:creationId xmlns:a16="http://schemas.microsoft.com/office/drawing/2014/main" id="{BBC0CAF5-0DE6-4BEA-824E-124A54A76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Rectangle 10" descr="Accent bar right&#10;">
            <a:extLst>
              <a:ext uri="{FF2B5EF4-FFF2-40B4-BE49-F238E27FC236}">
                <a16:creationId xmlns:a16="http://schemas.microsoft.com/office/drawing/2014/main" id="{ED008080-B2F5-441A-8B15-30AE86BBF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9887" y="2100317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Thank You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57760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4B95064-E6BF-43CD-ACBD-6363E8D9B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114627"/>
            <a:ext cx="5956300" cy="1095056"/>
          </a:xfrm>
          <a:solidFill>
            <a:schemeClr val="tx1">
              <a:alpha val="80000"/>
            </a:schemeClr>
          </a:solidFill>
        </p:spPr>
        <p:txBody>
          <a:bodyPr vert="horz" lIns="252000" tIns="180000" rIns="180000" bIns="180000" rtlCol="0">
            <a:noAutofit/>
          </a:bodyPr>
          <a:lstStyle>
            <a:lvl1pPr marL="0" indent="0" algn="l">
              <a:buNone/>
              <a:defRPr lang="en-US">
                <a:solidFill>
                  <a:schemeClr val="bg1"/>
                </a:solidFill>
              </a:defRPr>
            </a:lvl1pPr>
          </a:lstStyle>
          <a:p>
            <a:pPr marL="266700" lvl="0" indent="-26670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2563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08000"/>
            <a:ext cx="11328000" cy="5183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620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1E0B79-3CC8-4DCF-8AEC-AC43BC9A3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86" y="1007250"/>
            <a:ext cx="5460114" cy="51697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5546508-E26C-46CD-8939-D20E71BF4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999" y="1007250"/>
            <a:ext cx="5448115" cy="51697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5553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016231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 descr="Accent bar right&#10;">
            <a:extLst>
              <a:ext uri="{FF2B5EF4-FFF2-40B4-BE49-F238E27FC236}">
                <a16:creationId xmlns:a16="http://schemas.microsoft.com/office/drawing/2014/main" id="{3E8A46E0-47C2-4441-B7DD-F621A80F1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9887" y="1016231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902C307-6561-4E11-9899-1F34830AE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4128"/>
            <a:ext cx="5448115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D73439B-6B1B-47C5-B2B0-409015FB3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2086" y="1224128"/>
            <a:ext cx="5447914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12AC6878-44C6-4445-A225-70C0DC482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9886" y="1955731"/>
            <a:ext cx="5447914" cy="423393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D675DA8-374F-4915-973A-53612A41F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0" y="1943031"/>
            <a:ext cx="5447914" cy="424663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5315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5B68CA9-AC4C-4D15-9BA1-A9F1AC56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9B24D8A-D8A5-4F57-A260-A4CF75FC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1432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E50A411-2E68-4F4D-B4BC-62E87C633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2FBF39A8-0BD5-48FD-9993-F595D4F72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0633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3A426-6D4A-4D91-ACD6-A2C25BAE4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4370" y="2033588"/>
            <a:ext cx="8863262" cy="2790825"/>
          </a:xfrm>
        </p:spPr>
        <p:txBody>
          <a:bodyPr anchor="ctr"/>
          <a:lstStyle>
            <a:lvl1pPr marL="0" indent="0" algn="ctr">
              <a:buNone/>
              <a:defRPr sz="6000"/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243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0043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>
              <a:lnSpc>
                <a:spcPts val="1000"/>
              </a:lnSpc>
            </a:pPr>
            <a:r>
              <a:rPr lang="en-US" sz="2500" b="1" i="0" spc="-100" baseline="0" noProof="0" dirty="0">
                <a:solidFill>
                  <a:schemeClr val="accent1"/>
                </a:solidFill>
                <a:latin typeface="+mj-lt"/>
              </a:rPr>
              <a:t>TREY</a:t>
            </a:r>
            <a:r>
              <a:rPr lang="en-US" sz="1600" b="1" i="0" spc="-100" baseline="0" noProof="0" dirty="0">
                <a:solidFill>
                  <a:schemeClr val="accent1"/>
                </a:solidFill>
                <a:latin typeface="+mj-lt"/>
              </a:rPr>
              <a:t> </a:t>
            </a:r>
            <a:br>
              <a:rPr lang="en-US" sz="1600" b="1" i="0" spc="-100" baseline="0" noProof="0" dirty="0">
                <a:solidFill>
                  <a:schemeClr val="accent1"/>
                </a:solidFill>
                <a:latin typeface="+mj-lt"/>
              </a:rPr>
            </a:br>
            <a:r>
              <a:rPr lang="en-US" sz="1200" b="0" i="0" spc="14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3" r:id="rId18"/>
    <p:sldLayoutId id="2147483674" r:id="rId19"/>
    <p:sldLayoutId id="2147483654" r:id="rId20"/>
    <p:sldLayoutId id="2147483655" r:id="rId21"/>
    <p:sldLayoutId id="2147483675" r:id="rId22"/>
    <p:sldLayoutId id="2147483672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Hands coming together in circle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811053"/>
            <a:ext cx="8991600" cy="1261295"/>
          </a:xfrm>
        </p:spPr>
        <p:txBody>
          <a:bodyPr/>
          <a:lstStyle/>
          <a:p>
            <a:r>
              <a:rPr lang="en-US" dirty="0"/>
              <a:t>Group Presentation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/>
          <a:lstStyle/>
          <a:p>
            <a:r>
              <a:rPr lang="en-US" sz="2400" dirty="0"/>
              <a:t> A Detailed Overview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C1DE0A-7865-466B-B5D7-781C92357026}"/>
              </a:ext>
            </a:extLst>
          </p:cNvPr>
          <p:cNvSpPr txBox="1"/>
          <p:nvPr/>
        </p:nvSpPr>
        <p:spPr>
          <a:xfrm>
            <a:off x="9901085" y="4733342"/>
            <a:ext cx="2025444" cy="1771048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ctr"/>
            <a:r>
              <a:rPr lang="en-US" b="1" i="0" spc="14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Prepared By: Vijay Jangra</a:t>
            </a:r>
          </a:p>
          <a:p>
            <a:pPr algn="ctr"/>
            <a:endParaRPr lang="en-US" b="1" spc="14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/>
            <a:r>
              <a:rPr lang="en-US" b="1" i="0" spc="14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Presented By:</a:t>
            </a:r>
          </a:p>
          <a:p>
            <a:pPr algn="ctr"/>
            <a:r>
              <a:rPr lang="en-US" b="1" spc="14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Praveen Grewal</a:t>
            </a:r>
            <a:endParaRPr lang="en-US" b="1" i="0" spc="140" baseline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/>
            <a:endParaRPr lang="en-US" b="1" i="0" spc="140" baseline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8760" y="403123"/>
            <a:ext cx="10933471" cy="648929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8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endParaRPr lang="en-IN" sz="4800" kern="1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1ED695-43D8-0AD1-3C5D-BDBE8B6F5951}"/>
              </a:ext>
            </a:extLst>
          </p:cNvPr>
          <p:cNvSpPr txBox="1"/>
          <p:nvPr/>
        </p:nvSpPr>
        <p:spPr>
          <a:xfrm>
            <a:off x="658760" y="1455181"/>
            <a:ext cx="10933471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presentations are collaborative efforts where two or more individuals work together to prepare and deliver content to an audience. </a:t>
            </a:r>
          </a:p>
          <a:p>
            <a:pPr marL="342900" indent="-342900" algn="just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They are an essential part of education, professional development, and team-based environments. </a:t>
            </a:r>
          </a:p>
          <a:p>
            <a:pPr marL="342900" indent="-342900" algn="just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presentations help develop communication skills, teamwork, critical thinking, and the ability to convey information effectively. </a:t>
            </a:r>
          </a:p>
          <a:p>
            <a:pPr marL="342900" indent="-342900" algn="just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Today we will explore the importance, process, challenges, and strategies for delivering successful group presentations.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43738" y="145875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87" y="332427"/>
            <a:ext cx="10863826" cy="1124345"/>
          </a:xfrm>
        </p:spPr>
        <p:txBody>
          <a:bodyPr/>
          <a:lstStyle/>
          <a:p>
            <a:r>
              <a:rPr lang="en-US" sz="4500" dirty="0"/>
              <a:t>Importance of Group Presentations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5C4617-1072-490B-4E02-1CB0411B4A1C}"/>
              </a:ext>
            </a:extLst>
          </p:cNvPr>
          <p:cNvSpPr txBox="1"/>
          <p:nvPr/>
        </p:nvSpPr>
        <p:spPr>
          <a:xfrm>
            <a:off x="664087" y="1573160"/>
            <a:ext cx="10863826" cy="4928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marR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Enhances Teamwork Skills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students and professionals to collaborate, share ideas, and delegate tasks.</a:t>
            </a:r>
          </a:p>
          <a:p>
            <a:pPr marL="354013" marR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Improves Communication Skills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Provides practice in public speaking, explaining concepts clearly, and using visual aids.</a:t>
            </a:r>
          </a:p>
          <a:p>
            <a:pPr marL="354013" marR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Promotes Critical Thinking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Requires participants to </a:t>
            </a:r>
            <a:r>
              <a:rPr lang="en-IN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analyze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evaluate, and synthesize information collaboratively.</a:t>
            </a:r>
          </a:p>
          <a:p>
            <a:pPr marL="354013" marR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Builds Confidence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Gives individuals the opportunity to practice speaking in front of a group, boosting self-confidence.</a:t>
            </a:r>
          </a:p>
          <a:p>
            <a:pPr marL="354013" marR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Prepares for Real-World Scenarios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Mimics workplace environments where team projects and collaborative presentations are common.</a:t>
            </a:r>
          </a:p>
          <a:p>
            <a:pPr marL="354013" marR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Develops Time Management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Helps participants manage deadlines, allocate tasks effectively, and balance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72209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B0A98D5-38BE-2B24-BC88-EAC8EAF3E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3E022B1-3346-CA13-4139-3270625C1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43738" y="145875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6E619-936B-114B-FB59-0F0F25EC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87" y="332427"/>
            <a:ext cx="10863826" cy="1124345"/>
          </a:xfrm>
        </p:spPr>
        <p:txBody>
          <a:bodyPr/>
          <a:lstStyle/>
          <a:p>
            <a:r>
              <a:rPr lang="en-US" sz="4500" dirty="0"/>
              <a:t>Steps to Prepare a Group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CE9F9-0B40-498A-E603-2AEED4E7B8A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9B31ED-302D-BF9B-FD52-89EAF940512C}"/>
              </a:ext>
            </a:extLst>
          </p:cNvPr>
          <p:cNvSpPr txBox="1"/>
          <p:nvPr/>
        </p:nvSpPr>
        <p:spPr>
          <a:xfrm>
            <a:off x="664087" y="1582994"/>
            <a:ext cx="10863826" cy="5096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Topic Selection and Research</a:t>
            </a:r>
            <a:endParaRPr lang="en-IN" sz="24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Choose a Relevant Topic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group should select a topic that aligns with the assignment or objective.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Conduct Research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Gather information from credible sources and ensure that all group members are familiar with the content.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Planning and Organization</a:t>
            </a:r>
            <a:endParaRPr lang="en-IN" sz="24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Set Objectives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Define the goals of the presentation and what the audience should learn.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Outline the Content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a clear structure, including an introduction, body, and conclusion.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Assign Roles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Distribute tasks based on each member’s strengths and interests (e.g., researcher, speaker, visual aid designer).</a:t>
            </a:r>
          </a:p>
        </p:txBody>
      </p:sp>
    </p:spTree>
    <p:extLst>
      <p:ext uri="{BB962C8B-B14F-4D97-AF65-F5344CB8AC3E}">
        <p14:creationId xmlns:p14="http://schemas.microsoft.com/office/powerpoint/2010/main" val="2621439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96BEB88-FA40-2911-5694-E0B6E9C1B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B137CA-0FB6-714B-5954-785070054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43738" y="145875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D86686-2D94-51EB-8268-D6E258ACA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87" y="332427"/>
            <a:ext cx="10863826" cy="1124345"/>
          </a:xfrm>
        </p:spPr>
        <p:txBody>
          <a:bodyPr/>
          <a:lstStyle/>
          <a:p>
            <a:r>
              <a:rPr lang="en-US" sz="4500" dirty="0"/>
              <a:t>Steps to Prepare a Group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5AE3F-78F4-EAFC-E208-CD0B1B20DCE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555AB9-AEA7-7207-E79C-23562FFF09D4}"/>
              </a:ext>
            </a:extLst>
          </p:cNvPr>
          <p:cNvSpPr txBox="1"/>
          <p:nvPr/>
        </p:nvSpPr>
        <p:spPr>
          <a:xfrm>
            <a:off x="664087" y="1573160"/>
            <a:ext cx="10863826" cy="5028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Content Development</a:t>
            </a:r>
            <a:endParaRPr lang="en-IN" sz="24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 Key Points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Each member should contribute to the development of the presentation’s key ideas.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Visual Aids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Prepare slides, charts, or videos that support the presentation and keep the audience engaged.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Rehearsal</a:t>
            </a:r>
            <a:endParaRPr lang="en-IN" sz="24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Practice Together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Rehearse the full presentation as a group to ensure smooth transitions and timing.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Seek Feedback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Get feedback from peers or mentors to refine the delivery and content.</a:t>
            </a:r>
          </a:p>
        </p:txBody>
      </p:sp>
    </p:spTree>
    <p:extLst>
      <p:ext uri="{BB962C8B-B14F-4D97-AF65-F5344CB8AC3E}">
        <p14:creationId xmlns:p14="http://schemas.microsoft.com/office/powerpoint/2010/main" val="3282795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DB4B11-A5C1-57D8-2E67-B63D2E165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2B3E14D-6813-55A1-69E1-B41F106F6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43738" y="145875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4A7CAF-25F9-B431-5A4C-7EBDD7DC7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87" y="332427"/>
            <a:ext cx="10863826" cy="1124345"/>
          </a:xfrm>
        </p:spPr>
        <p:txBody>
          <a:bodyPr/>
          <a:lstStyle/>
          <a:p>
            <a:r>
              <a:rPr lang="en-US" sz="4500" dirty="0"/>
              <a:t>Steps to Prepare a Group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76517-E991-1212-1884-CFEBE783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28900-1ADD-2E95-B63F-82554A83DC40}"/>
              </a:ext>
            </a:extLst>
          </p:cNvPr>
          <p:cNvSpPr txBox="1"/>
          <p:nvPr/>
        </p:nvSpPr>
        <p:spPr>
          <a:xfrm>
            <a:off x="664087" y="1573160"/>
            <a:ext cx="10863826" cy="5199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Presentation Delivery</a:t>
            </a:r>
            <a:endParaRPr lang="en-IN" sz="24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Introduce the Group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Briefly introduce each group member and their role in the presentation.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Engage the Audience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Use eye contact, clear speech, and interactive elements like questions or activities.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Maintain Cohesion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Ensure that transitions between speakers are seamless and the presentation remains coherent.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 Q&amp;A Session</a:t>
            </a:r>
            <a:endParaRPr lang="en-IN" sz="24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Prepare for Questions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Anticipate possible questions and decide who will answer specific types of queries.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Conclude Effectively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Summarize the main points and thank the audience.</a:t>
            </a:r>
          </a:p>
        </p:txBody>
      </p:sp>
    </p:spTree>
    <p:extLst>
      <p:ext uri="{BB962C8B-B14F-4D97-AF65-F5344CB8AC3E}">
        <p14:creationId xmlns:p14="http://schemas.microsoft.com/office/powerpoint/2010/main" val="2769154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Desk with computer, phone, books, etc.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8519" y="4013496"/>
            <a:ext cx="8333433" cy="1824596"/>
          </a:xfrm>
        </p:spPr>
        <p:txBody>
          <a:bodyPr/>
          <a:lstStyle/>
          <a:p>
            <a:r>
              <a:rPr lang="en-US" sz="5400" dirty="0"/>
              <a:t>Components of a Successful Group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674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4766" y="934705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4012" y="994786"/>
            <a:ext cx="10701495" cy="5943384"/>
          </a:xfrm>
        </p:spPr>
        <p:txBody>
          <a:bodyPr/>
          <a:lstStyle/>
          <a:p>
            <a:pPr marL="342900" marR="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Briefly state the purpose and objectives of the presentation.</a:t>
            </a:r>
          </a:p>
          <a:p>
            <a:pPr marL="742950" marR="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Introduce team members and outline the presentation structure.</a:t>
            </a:r>
          </a:p>
          <a:p>
            <a:pPr marL="342900" marR="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Body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Divide the content into clear sections, with each member presenting their portion.</a:t>
            </a:r>
          </a:p>
          <a:p>
            <a:pPr marL="742950" marR="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visual aids, examples, and real-world applications to clarify points.</a:t>
            </a:r>
          </a:p>
          <a:p>
            <a:pPr marL="342900" marR="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Recap the main ideas and findings.</a:t>
            </a:r>
          </a:p>
          <a:p>
            <a:pPr marL="742950" marR="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a strong closing statement and invite questions.</a:t>
            </a:r>
          </a:p>
          <a:p>
            <a:pPr marL="342900" marR="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Q&amp;A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Respond to audience questions confidently and concisely.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072C99-BA8A-DF5D-F84C-208235494578}"/>
              </a:ext>
            </a:extLst>
          </p:cNvPr>
          <p:cNvSpPr txBox="1"/>
          <p:nvPr/>
        </p:nvSpPr>
        <p:spPr>
          <a:xfrm>
            <a:off x="834012" y="281354"/>
            <a:ext cx="10504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Components of a Successful Group Presentation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837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0A64F4-C87D-9531-1FCE-236718A7081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5113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13D4B9A-4E7F-B170-D62F-2DCF23520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597C92E-2BCF-831F-9980-4DC2F462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4766" y="934705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02CEF3-310C-9AED-974F-6D6063B2B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4012" y="1201264"/>
            <a:ext cx="10701495" cy="5474840"/>
          </a:xfrm>
        </p:spPr>
        <p:txBody>
          <a:bodyPr/>
          <a:lstStyle/>
          <a:p>
            <a:pPr marL="342900" marR="0" lvl="0" indent="-3429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3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Unequal Participation</a:t>
            </a:r>
            <a:r>
              <a:rPr lang="en-IN" sz="23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members may dominate while others contribute less.</a:t>
            </a:r>
          </a:p>
          <a:p>
            <a:pPr marL="742950" marR="0" lvl="1" indent="-28575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3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  <a:r>
              <a:rPr lang="en-IN" sz="23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Assign clear roles and ensure everyone has a speaking part.</a:t>
            </a:r>
          </a:p>
          <a:p>
            <a:pPr marL="342900" marR="0" lvl="0" indent="-3429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3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Coordination Issues</a:t>
            </a:r>
            <a:r>
              <a:rPr lang="en-IN" sz="23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Scheduling conflicts can hinder preparation and practice.</a:t>
            </a:r>
          </a:p>
          <a:p>
            <a:pPr marL="742950" marR="0" lvl="1" indent="-28575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3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  <a:r>
              <a:rPr lang="en-IN" sz="23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digital tools (e.g., Google Meet, Zoom) to facilitate virtual meetings.</a:t>
            </a:r>
          </a:p>
          <a:p>
            <a:pPr marL="342900" marR="0" lvl="0" indent="-3429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3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Lack of Cohesion</a:t>
            </a:r>
            <a:r>
              <a:rPr lang="en-IN" sz="23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Presentations may seem disjointed if transitions are not planned.</a:t>
            </a:r>
          </a:p>
          <a:p>
            <a:pPr marL="742950" marR="0" lvl="1" indent="-28575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3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  <a:r>
              <a:rPr lang="en-IN" sz="23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Practice transitions and ensure everyone understands the flow.</a:t>
            </a:r>
          </a:p>
          <a:p>
            <a:pPr marL="342900" marR="0" lvl="0" indent="-3429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3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Nervousness</a:t>
            </a:r>
            <a:r>
              <a:rPr lang="en-IN" sz="23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Stage fright can affect performance.</a:t>
            </a:r>
          </a:p>
          <a:p>
            <a:pPr marL="742950" marR="0" lvl="1" indent="-28575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3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  <a:r>
              <a:rPr lang="en-IN" sz="23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Rehearse thoroughly and use relaxation techniques.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54F8BF-2218-DA8A-F0DA-F8F38E42194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81A5BC-AAAB-744C-75C8-76BE579612E3}"/>
              </a:ext>
            </a:extLst>
          </p:cNvPr>
          <p:cNvSpPr txBox="1"/>
          <p:nvPr/>
        </p:nvSpPr>
        <p:spPr>
          <a:xfrm>
            <a:off x="834012" y="281354"/>
            <a:ext cx="10504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Challenges in Group Presentations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91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E34C135-01BA-6921-255D-7E0B2FEE9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B768792-36E5-6B32-8EAA-B4BF3780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4766" y="934705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AE21B9-B239-99B2-E271-DAF74A868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787" y="1056549"/>
            <a:ext cx="11444748" cy="5619555"/>
          </a:xfrm>
        </p:spPr>
        <p:txBody>
          <a:bodyPr/>
          <a:lstStyle/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Plan Ahead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Start early to allow sufficient time for research, preparation, and practice.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Clear Division of Roles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 specific tasks to each member, such as researcher, speaker, designer, or timekeeper.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Visual Aids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Enhance understanding with slides, videos, or charts, but avoid cluttered visuals.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Practice Transitions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smooth handovers between speakers to maintain a cohesive flow.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Engage the Audience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 questions, incorporate activities, or include brief discussions to maintain interest.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Time Management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Allocate time for each section and practice staying within the overall time limit.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Rehearse Thoroughly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 as a group multiple times to build confidence and identify areas for improvement.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Prepare for Technical Issues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 backups of slides or materials and be ready to adapt if technology fails.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Maintain Professionalism</a:t>
            </a:r>
            <a:r>
              <a:rPr lang="en-IN" sz="22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Dress appropriately, speak clearly, and respect each other’s contributions.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6186E3-3788-4D84-EA67-036D1F40BBC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92A2D4-FF1A-518B-8751-1B14D4C0CA52}"/>
              </a:ext>
            </a:extLst>
          </p:cNvPr>
          <p:cNvSpPr txBox="1"/>
          <p:nvPr/>
        </p:nvSpPr>
        <p:spPr>
          <a:xfrm>
            <a:off x="834012" y="281354"/>
            <a:ext cx="10504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Strategies for Effective Group Presentations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052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A6971B-3F2D-6E25-C71F-675FA939C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D3F873-D6DD-078F-A752-A3853539A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4766" y="934705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F812F8-2C58-FC33-8E65-A4940FBE1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4012" y="1201264"/>
            <a:ext cx="10701495" cy="5474840"/>
          </a:xfrm>
        </p:spPr>
        <p:txBody>
          <a:bodyPr/>
          <a:lstStyle/>
          <a:p>
            <a:pPr marL="342900" marR="0" lvl="0" indent="-34290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Content Quality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 information accurate, relevant, and well-researched?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Organization and Structure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 presentation logically structured with a clear introduction, body, and conclusion?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Delivery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 the speakers clear, confident, and engaging?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Visual Aids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the visuals enhance the presentation without overwhelming it?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Teamwork and Coordination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 the group members collaborate effectively?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Q&amp;A Performance</a:t>
            </a:r>
            <a:r>
              <a:rPr lang="en-IN" sz="2400" kern="100" dirty="0">
                <a:solidFill>
                  <a:srgbClr val="25C6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 the group handle questions confidently and accurately?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A42D767-2CA5-F550-6467-7D49B43A1F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0689DA-CE6F-A4CD-5828-BF25A398AD48}"/>
              </a:ext>
            </a:extLst>
          </p:cNvPr>
          <p:cNvSpPr txBox="1"/>
          <p:nvPr/>
        </p:nvSpPr>
        <p:spPr>
          <a:xfrm>
            <a:off x="834012" y="281354"/>
            <a:ext cx="10504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Evaluation Criteria for Group Presentations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21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Woman on laptop smiling">
            <a:extLst>
              <a:ext uri="{FF2B5EF4-FFF2-40B4-BE49-F238E27FC236}">
                <a16:creationId xmlns:a16="http://schemas.microsoft.com/office/drawing/2014/main" id="{35E3CE9E-B03C-CB4B-A83A-D3265C7A05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00" y="167148"/>
            <a:ext cx="6541477" cy="998461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72F17A-D965-40B9-8ABB-C634072DBC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" y="1165610"/>
            <a:ext cx="6541477" cy="5525242"/>
          </a:xfrm>
        </p:spPr>
        <p:txBody>
          <a:bodyPr/>
          <a:lstStyle/>
          <a:p>
            <a:pPr marL="342900" indent="-342900" algn="just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en-IN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algn="just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Group presentations are a powerful tool for developing essential skills such as teamwork, communication, and critical thinking. </a:t>
            </a:r>
          </a:p>
          <a:p>
            <a:pPr marL="342900" indent="-342900" algn="just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When well-prepared, they provide a dynamic way to engage audiences and share knowledge. </a:t>
            </a:r>
          </a:p>
          <a:p>
            <a:pPr marL="342900" indent="-342900" algn="just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understanding the process, addressing challenges, and applying effective strategies, groups can deliver successful and impactful presentations that benefit both the presenters and the audience.</a:t>
            </a: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695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31" descr="hand clapping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1807" y="2798354"/>
            <a:ext cx="7660193" cy="1013684"/>
          </a:xfrm>
        </p:spPr>
        <p:txBody>
          <a:bodyPr/>
          <a:lstStyle/>
          <a:p>
            <a:pPr algn="l"/>
            <a:r>
              <a:rPr lang="en-US" dirty="0"/>
              <a:t>Thank You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" name="saathi-haath-badhana-naya-daur-1957-1957-320-kbps_hrO0dIGY_out">
            <a:hlinkClick r:id="" action="ppaction://media"/>
            <a:extLst>
              <a:ext uri="{FF2B5EF4-FFF2-40B4-BE49-F238E27FC236}">
                <a16:creationId xmlns:a16="http://schemas.microsoft.com/office/drawing/2014/main" id="{CC572A61-5488-7953-B7EC-B16E96DC13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21280" y="38120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ustom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16411250_Bright business presentation_AAS_v3" id="{675E8371-EC70-4345-8B64-A71003B56298}" vid="{0F92AA19-00D6-4C71-B13F-219D7994A0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E15EA0-2F38-456B-B156-038699A5D1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90D0D0-7C1D-47FF-A2F0-9937AA567A3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C245E38-7A2C-4D38-96FA-24EAC5F220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1024</Words>
  <Application>Microsoft Office PowerPoint</Application>
  <PresentationFormat>Widescreen</PresentationFormat>
  <Paragraphs>105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Candara</vt:lpstr>
      <vt:lpstr>Corbel</vt:lpstr>
      <vt:lpstr>Courier New</vt:lpstr>
      <vt:lpstr>Symbol</vt:lpstr>
      <vt:lpstr>Times New Roman</vt:lpstr>
      <vt:lpstr>Wingdings</vt:lpstr>
      <vt:lpstr>Custom</vt:lpstr>
      <vt:lpstr>Group Presentation</vt:lpstr>
      <vt:lpstr>PowerPoint Presentation</vt:lpstr>
      <vt:lpstr>Importance of Group Presentations</vt:lpstr>
      <vt:lpstr>Steps to Prepare a Group Presentation</vt:lpstr>
      <vt:lpstr>Steps to Prepare a Group Presentation</vt:lpstr>
      <vt:lpstr>Steps to Prepare a Group Presentation</vt:lpstr>
      <vt:lpstr>Components of a Successful Group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5</cp:revision>
  <dcterms:created xsi:type="dcterms:W3CDTF">2024-12-14T16:24:13Z</dcterms:created>
  <dcterms:modified xsi:type="dcterms:W3CDTF">2024-12-30T05:57:27Z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