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6A2F8-08AC-B304-0997-BC31DDA4C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AD1C36-D5D7-539D-05E6-DD834638F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22E43-D047-033E-A306-624A85CA1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22AB1-D9F9-0EF9-CC49-BC95CCCA5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EDB3-421D-9CB0-B27E-1F6D128A5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5834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11BE-71CA-6566-5B32-4915C79C6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CA4F0-2694-7443-ACC6-82421C075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525FD-0AE3-9A9A-50D8-0B708DE25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EAE88-FB47-F8BF-5CF5-850F9C353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6A699-56F9-1BE8-7AE0-D5DF2D6C0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376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9F74C-A274-B4F6-6675-B4B7E00C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B5B30-4F7F-6D3E-C2E8-E4B542144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79389-CD00-4715-2D3C-2E75FE1F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8DD11-4701-BEF5-E9EF-97FA5B096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13988-8D4A-C3D2-9337-2A33DD52A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9178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76662-5A0F-E5F6-BF25-1CFCBBDD3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EB730-CB6D-35A8-2DEA-5832180D4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CBD60-EEBA-2A0D-B333-88EB33596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0C3797-F832-D980-54DB-03DF2341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1C22CB-9F92-8BD7-709F-6C52D667A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C57382-3D1E-5A40-506D-3A998F95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3431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01E4A-B131-DACC-9007-0CA5689C9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1BFFF-3120-CDD3-144D-C8F02135E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F3EF14-2669-598D-63D3-FA9DC3788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61CB71-A7D8-7550-F302-DD6C99FEC8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655931-4F89-D91D-14FF-696220227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17EB1E-86D0-AEA9-0058-4C4001D3A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FF4D1F-D979-4DC2-9E1F-34A99E351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726800-B38A-CEDB-3E52-EA3FDC661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4272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218E2-C11C-8BEA-B5B0-2B1DE6092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D49C51-84B1-E28F-0BCC-A692D2C4C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D19532-0111-C40E-6E7A-F053CEDFB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F94948-2ABE-8185-4554-B464B1C93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13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E6B67A-A339-715E-60CB-2DE57FD56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20160-FC07-87D2-5A51-F12DDB8CC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4CFD3-B86C-E648-6E5C-1E03C34F9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4098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7255-38B4-17CA-11F7-BE1A0F586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0BD47-66DF-8511-828E-8EF2CF764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5ABDD-0398-0812-A3D9-F09B92024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3C7257-6862-1339-484B-903884BDB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2F56C-417A-FA2B-9626-2901E63C0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AD4764-DC35-AC84-2A59-D017ADEB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8084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A0B65-446C-3933-5C27-DEE8B6C72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74AD9D-AB86-229E-9FB0-07214AC93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DF317-2BF3-8651-5203-50CDB520D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3F315-DE56-A67B-68C8-FEB3569BC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6BD6F7-9232-E1FC-4B72-666EFD7AC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AB274-23B6-EA0A-D487-B0D8A725A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619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D5B4-90CE-F9F2-B1EE-73AE7FE4E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20694F-C7D3-A3DA-2AA1-67F286C5C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5E064-57E4-BAD6-F542-39CFAA6E9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353E5-E5C5-226A-5DF0-BE13B8077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CE2A5-80BC-1232-AF8B-5907BD82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688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98C641-EB54-E99D-4023-9CFF1BF306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C9BF9A-5DF7-7107-221E-049F4855B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90CA3-918A-C0A1-EC14-11171E1F4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41E20-1099-E195-7136-A90871668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D0C57-BECD-3299-3320-840780B1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8659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78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317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1415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3241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9747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676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6794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30256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60623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703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8903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EF5212-DA63-CD5F-E7CB-DDFA11C8F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5242E-F8F5-CCC9-9EA1-062ED2A42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C6220-F2EB-711C-779C-6CC9063E6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15000-B081-D257-DFB8-7AB647055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99715-575A-0A08-5CB3-5B4F9F9C5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3451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DF00EE68-60FB-4684-A1EB-38E6DFF27FE8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881EAFA4-5C47-4427-B9B7-AA3E7E2505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65778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6B5E9-CF09-BB06-66A1-7975C8758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5673" y="560433"/>
            <a:ext cx="9478297" cy="229091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11100" dirty="0">
                <a:solidFill>
                  <a:srgbClr val="0063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Soft &amp; Life</a:t>
            </a:r>
            <a:br>
              <a:rPr lang="en-US" dirty="0"/>
            </a:b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A8E99-2104-A8C5-048E-61F968B6E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4" b="16354"/>
          <a:stretch/>
        </p:blipFill>
        <p:spPr>
          <a:xfrm>
            <a:off x="1425676" y="1814892"/>
            <a:ext cx="9478297" cy="358644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ECEB2B2-F20F-9821-7769-41C74EBACE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6981" y="5565057"/>
            <a:ext cx="4050889" cy="90211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Prepared By: Vijay </a:t>
            </a:r>
            <a:r>
              <a:rPr lang="en-US" b="1" dirty="0" err="1">
                <a:solidFill>
                  <a:schemeClr val="bg1"/>
                </a:solidFill>
              </a:rPr>
              <a:t>Jangra</a:t>
            </a: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b="1" dirty="0">
                <a:solidFill>
                  <a:schemeClr val="bg1"/>
                </a:solidFill>
              </a:rPr>
              <a:t>Presented By: </a:t>
            </a:r>
            <a:r>
              <a:rPr lang="en-US" b="1">
                <a:solidFill>
                  <a:schemeClr val="bg1"/>
                </a:solidFill>
              </a:rPr>
              <a:t>Praveen Grewal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0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044FD-0425-2CD3-91FD-9193A137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6E680-E9BF-3056-1C38-8D65DB325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today’s rapidly evolving world, success is not solely determined by academic achievement. </a:t>
            </a:r>
          </a:p>
          <a:p>
            <a:pPr algn="just"/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 thrive personally and professionally, students need a balanced mix of 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Soft Skills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Life Skills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algn="just"/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 TGT English teachers, we are uniquely positioned to foster these essential skills through literature, communication activities, and classroom interactions. </a:t>
            </a:r>
          </a:p>
          <a:p>
            <a:pPr algn="just"/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Today we explore the definitions, importance, and methods of teaching Soft Skills and Life Skills, providing actionable insights for classroom implementation.</a:t>
            </a:r>
          </a:p>
          <a:p>
            <a:pPr algn="just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58126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EF3CA-1AA5-D0B5-3AE2-D36068F17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E9C0-E867-FBA0-A228-1C51CA114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are Soft Skills?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B272C-3F09-37DF-87CF-34A22E50A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Soft Skills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refer to the non-technical, interpersonal, and communication skills that shape how individuals interact with others and handle various situations.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endParaRPr lang="en-IN" sz="105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These skills include qualities like empathy, teamwork, adaptability, and emotional intelligence.</a:t>
            </a:r>
          </a:p>
        </p:txBody>
      </p:sp>
    </p:spTree>
    <p:extLst>
      <p:ext uri="{BB962C8B-B14F-4D97-AF65-F5344CB8AC3E}">
        <p14:creationId xmlns:p14="http://schemas.microsoft.com/office/powerpoint/2010/main" val="2505570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3DA60-1E41-6900-805C-F879249FC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56A80-FD99-881F-2E85-80230319B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890" y="284176"/>
            <a:ext cx="9984109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Soft Skills for Students: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7284C-834C-3BCC-2BC0-51E3E10F2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916" y="2011680"/>
            <a:ext cx="10746658" cy="4206240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3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Communication Skills: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Speaking, listening, reading, and writing effectively.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3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Critical Thinking: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N" sz="23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Analyzing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evaluating information objectively.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3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Teamwork and Collaboration: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Working efficiently with others toward common goals.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3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Adaptability: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Adjusting to new environments and challenges.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3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Problem-Solving: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Identifying issues and finding effective solutions.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3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Leadership Skills: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Leading with confidence and integrity.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3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Emotional Intelligence: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Understanding and managing one’s own emotions and empathizing with others.</a:t>
            </a:r>
          </a:p>
        </p:txBody>
      </p:sp>
    </p:spTree>
    <p:extLst>
      <p:ext uri="{BB962C8B-B14F-4D97-AF65-F5344CB8AC3E}">
        <p14:creationId xmlns:p14="http://schemas.microsoft.com/office/powerpoint/2010/main" val="819146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B7737-56E6-8163-A737-656DDA36A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19D48-A443-9DC8-5D9F-C38F2052E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890" y="284176"/>
            <a:ext cx="9984109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are Life Skills?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C1FC0-A48D-EAC7-FC1D-6C594EAFC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916" y="2576052"/>
            <a:ext cx="10746658" cy="3641868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Life Skills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are abilities that enable individuals to deal effectively with the demands and challenges of everyday life.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endParaRPr lang="en-IN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These skills are essential for personal well-being, social integration, and responsible citizenship.</a:t>
            </a:r>
          </a:p>
        </p:txBody>
      </p:sp>
    </p:spTree>
    <p:extLst>
      <p:ext uri="{BB962C8B-B14F-4D97-AF65-F5344CB8AC3E}">
        <p14:creationId xmlns:p14="http://schemas.microsoft.com/office/powerpoint/2010/main" val="357461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F8528-D956-A8EE-4E01-FC9E5752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D00AF-10B5-2D76-ABB7-BE0CD1C5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Life Skills for Students: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02788-5743-D10B-251A-E7DB0C95C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061" y="1962520"/>
            <a:ext cx="10609006" cy="4206240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Self-Awareness: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Recognizing one’s strengths, weaknesses, and emotions.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Decision-Making: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Making informed choices and understanding consequences.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Goal Setting: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Setting realistic and achievable personal and academic goals.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Time Management: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Managing time effectively to balance responsibilities.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Coping with Stress: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Developing strategies to handle stress and anxiety.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Interpersonal Skills: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Building healthy relationships and resolving conflicts peacefully.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Financial Literacy: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Understanding basic budgeting, saving, and spending.</a:t>
            </a:r>
          </a:p>
        </p:txBody>
      </p:sp>
    </p:spTree>
    <p:extLst>
      <p:ext uri="{BB962C8B-B14F-4D97-AF65-F5344CB8AC3E}">
        <p14:creationId xmlns:p14="http://schemas.microsoft.com/office/powerpoint/2010/main" val="2040895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C5079-F26F-8C6B-C034-E82CE684A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73CF3-6CFB-BD7D-92B2-1D0E9B570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Importance of Soft Skills and Life Skills in Education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4D6D0-D8DA-EB74-A79E-3C3F026A9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061" y="1992016"/>
            <a:ext cx="10609006" cy="4206240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Holistic Development: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These skills foster a well-rounded personality and prepare students for real-world challenges.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Employability: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Soft skills like communication and teamwork are highly sought after by employers.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Academic Success: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Skills like critical thinking and time management enhance learning outcomes.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Social Integration: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Life skills promote healthy relationships and responsible citizenship.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Mental Health: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Coping mechanisms help students manage stress and emotional challenges.</a:t>
            </a:r>
          </a:p>
        </p:txBody>
      </p:sp>
    </p:spTree>
    <p:extLst>
      <p:ext uri="{BB962C8B-B14F-4D97-AF65-F5344CB8AC3E}">
        <p14:creationId xmlns:p14="http://schemas.microsoft.com/office/powerpoint/2010/main" val="1321416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66B22-2BE3-88C2-A4F4-546252CAB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41989-461A-1E57-87BE-4998D55B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176"/>
            <a:ext cx="11090787" cy="1508760"/>
          </a:xfrm>
        </p:spPr>
        <p:txBody>
          <a:bodyPr>
            <a:normAutofit fontScale="90000"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Integrating Soft Skills and Life Skills into the English Curriculum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5C62D-9061-5BDA-4B2F-7CE9A54A8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061" y="2237822"/>
            <a:ext cx="10609006" cy="2009713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 English teachers, we can seamlessly integrate these skills into daily lessons, literature discussions, and writing exercises. 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45CA0280-0695-995F-8CEE-6887BE61D346}"/>
              </a:ext>
            </a:extLst>
          </p:cNvPr>
          <p:cNvSpPr/>
          <p:nvPr/>
        </p:nvSpPr>
        <p:spPr>
          <a:xfrm>
            <a:off x="-39328" y="4925961"/>
            <a:ext cx="10520516" cy="1508760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45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Here are some strategies:</a:t>
            </a:r>
          </a:p>
        </p:txBody>
      </p:sp>
    </p:spTree>
    <p:extLst>
      <p:ext uri="{BB962C8B-B14F-4D97-AF65-F5344CB8AC3E}">
        <p14:creationId xmlns:p14="http://schemas.microsoft.com/office/powerpoint/2010/main" val="1403872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F7BF-9384-C5BC-6196-DC772CCE0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5540-C9C8-A967-CF67-0CE978EEE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Literature-Based Learning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E290C-96CD-EAD4-B9E4-EE06BB5B9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While teaching stories like 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"The Diary of Anne Frank"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or 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"Two Stories About Flying,"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encourage students to </a:t>
            </a:r>
            <a:r>
              <a:rPr lang="en-IN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analyze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characters’ decision-making, empathy, and resilience.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endParaRPr lang="en-IN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Have students role-play scenarios from the text to practice conflict resolution and teamwork.</a:t>
            </a:r>
          </a:p>
        </p:txBody>
      </p:sp>
    </p:spTree>
    <p:extLst>
      <p:ext uri="{BB962C8B-B14F-4D97-AF65-F5344CB8AC3E}">
        <p14:creationId xmlns:p14="http://schemas.microsoft.com/office/powerpoint/2010/main" val="2063937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04EF4-AA9B-00C0-2C3E-55CD3BE55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CA2A-B2A4-1D0A-D20D-DBD3B056B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IN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Debates and Group Discussions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CC7DF-7CC5-4F66-A5C1-C1A8B89FE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408902"/>
            <a:ext cx="9784080" cy="3809017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Develop communication, critical thinking, and collaboration.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Conduct debates on social or moral issues raised in literature (e.g., freedom vs. security).</a:t>
            </a:r>
          </a:p>
        </p:txBody>
      </p:sp>
    </p:spTree>
    <p:extLst>
      <p:ext uri="{BB962C8B-B14F-4D97-AF65-F5344CB8AC3E}">
        <p14:creationId xmlns:p14="http://schemas.microsoft.com/office/powerpoint/2010/main" val="1563167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B049D-1A6F-AC3E-28F2-466861E3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9FAC2-1CCD-809C-B681-6743EA763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Creative Writing and Reflection Journals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4146F-3587-D7EB-7D43-2A0520CEF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408902"/>
            <a:ext cx="9784080" cy="3809017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Enhance self-awareness, emotional intelligence, and goal setting.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Assign reflective essays on personal goals or challenges faced by characters.</a:t>
            </a:r>
          </a:p>
        </p:txBody>
      </p:sp>
    </p:spTree>
    <p:extLst>
      <p:ext uri="{BB962C8B-B14F-4D97-AF65-F5344CB8AC3E}">
        <p14:creationId xmlns:p14="http://schemas.microsoft.com/office/powerpoint/2010/main" val="3721147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F8455-964C-C65D-8FB2-0D2CA8C3B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62375-5EA1-4ADA-6A1D-FB04BDD8D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 Speaking Exercises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9AEA5-3E4B-1911-FE10-BD0A2C990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408902"/>
            <a:ext cx="9784080" cy="3809017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Boost confidence, clarity, and articulation.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endParaRPr lang="en-IN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Organize speech competitions on themes like "Overcoming Fear" or "The Importance of Kindness."</a:t>
            </a:r>
          </a:p>
        </p:txBody>
      </p:sp>
    </p:spTree>
    <p:extLst>
      <p:ext uri="{BB962C8B-B14F-4D97-AF65-F5344CB8AC3E}">
        <p14:creationId xmlns:p14="http://schemas.microsoft.com/office/powerpoint/2010/main" val="1369773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04BAE-B151-C79B-E8D8-6EC984B3D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31D6-A3B0-7864-CA55-70AC9EE5D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Projects and Peer Reviews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0DDD3-5361-A81A-37ED-E971792F3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408902"/>
            <a:ext cx="9784080" cy="3809017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Cultivate teamwork, leadership, and constructive feedback.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endParaRPr lang="en-IN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Assign group projects to create presentations on topics like "Life Lessons from Literature."</a:t>
            </a:r>
          </a:p>
        </p:txBody>
      </p:sp>
    </p:spTree>
    <p:extLst>
      <p:ext uri="{BB962C8B-B14F-4D97-AF65-F5344CB8AC3E}">
        <p14:creationId xmlns:p14="http://schemas.microsoft.com/office/powerpoint/2010/main" val="2223864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3F5FF-6EA6-DF40-7B77-53C964741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FECD7-B355-F908-EB28-6B6F89A46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Role-Playing Real-Life Scenarios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7D054-7552-7FAF-D143-FDD2DF116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408902"/>
            <a:ext cx="9784080" cy="3809017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Teach decision-making, empathy, and problem-solving.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endParaRPr lang="en-IN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Activity: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Role-play real-life dilemmas such as peer pressure or ethical challenges.</a:t>
            </a:r>
          </a:p>
        </p:txBody>
      </p:sp>
    </p:spTree>
    <p:extLst>
      <p:ext uri="{BB962C8B-B14F-4D97-AF65-F5344CB8AC3E}">
        <p14:creationId xmlns:p14="http://schemas.microsoft.com/office/powerpoint/2010/main" val="1639671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25A41-9272-3F34-15E6-872DFF907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1EA28-D9D6-83D5-94E3-55D3E4F8F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Sample Lesson Plan</a:t>
            </a:r>
            <a:b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 Soft Skills Development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E13EC-0D92-8C61-20B5-4D3D1CFE5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644" y="1936956"/>
            <a:ext cx="11233903" cy="4778476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Topic: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Developing Empathy through Literature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Grade Level: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Class VIII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Duration: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60 minutes</a:t>
            </a:r>
          </a:p>
          <a:p>
            <a:pPr marL="228600" lvl="1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Objective: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Students will identify empathetic </a:t>
            </a:r>
            <a:r>
              <a:rPr lang="en-IN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behaviors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understand others' perspectives.</a:t>
            </a:r>
          </a:p>
          <a:p>
            <a:pPr marL="228600" lvl="1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Materials: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Excerpts from </a:t>
            </a:r>
            <a:r>
              <a:rPr lang="en-IN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"The Diary of Anne Frank,"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whiteboard, markers.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Activities:</a:t>
            </a:r>
          </a:p>
          <a:p>
            <a:pPr marL="5715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Warm-Up (10 minutes):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Ask students to share a time when they helped someone or showed understanding.</a:t>
            </a:r>
          </a:p>
          <a:p>
            <a:pPr marL="5715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Reading (15 minutes):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Read an excerpt where Anne expresses her feelings about the world.</a:t>
            </a:r>
          </a:p>
          <a:p>
            <a:pPr marL="5715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Discussion (15 minutes):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How did Anne feel, and why? How would you respond in her situation?</a:t>
            </a:r>
          </a:p>
          <a:p>
            <a:pPr marL="5715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Role-Play (15 minutes):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In pairs, students act out scenes where they show empathy in real-life scenarios.</a:t>
            </a:r>
          </a:p>
          <a:p>
            <a:pPr marL="5715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Reflection (5 minutes):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Write a paragraph on "Why empathy is important in our lives."</a:t>
            </a:r>
          </a:p>
        </p:txBody>
      </p:sp>
    </p:spTree>
    <p:extLst>
      <p:ext uri="{BB962C8B-B14F-4D97-AF65-F5344CB8AC3E}">
        <p14:creationId xmlns:p14="http://schemas.microsoft.com/office/powerpoint/2010/main" val="1056573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309E1-CAD7-5A05-B2DF-2A2770AEF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52311-D37B-6750-3E58-81E83256C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Assessing Soft Skills and Life Skills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96AC-4B86-F5E7-BA79-6C353C13C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644" y="1936956"/>
            <a:ext cx="11233903" cy="4778476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Soft Skills and Life Skills are best assessed through 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observational methods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performance-based assessments.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Examples include: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Participation in Group Discussions: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Evaluate communication and teamwork.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Reflective Essays: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Assess self-awareness and emotional intelligence.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Role-Play Activities: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Measure problem-solving and adaptability.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Peer Reviews: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Evaluate feedback and collaboration.</a:t>
            </a:r>
          </a:p>
        </p:txBody>
      </p:sp>
    </p:spTree>
    <p:extLst>
      <p:ext uri="{BB962C8B-B14F-4D97-AF65-F5344CB8AC3E}">
        <p14:creationId xmlns:p14="http://schemas.microsoft.com/office/powerpoint/2010/main" val="547232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8AB88-47FC-4954-E2F6-ABBD5DBFF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74075-2CB9-511E-8F7F-3C85BD193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Rubric Sample:</a:t>
            </a:r>
            <a:endParaRPr lang="en-IN" sz="45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25F3481-0F4B-D443-1746-2C07A29368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339379"/>
              </p:ext>
            </p:extLst>
          </p:nvPr>
        </p:nvGraphicFramePr>
        <p:xfrm>
          <a:off x="515731" y="2375157"/>
          <a:ext cx="11223985" cy="3981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797">
                  <a:extLst>
                    <a:ext uri="{9D8B030D-6E8A-4147-A177-3AD203B41FA5}">
                      <a16:colId xmlns:a16="http://schemas.microsoft.com/office/drawing/2014/main" val="813041110"/>
                    </a:ext>
                  </a:extLst>
                </a:gridCol>
                <a:gridCol w="2244797">
                  <a:extLst>
                    <a:ext uri="{9D8B030D-6E8A-4147-A177-3AD203B41FA5}">
                      <a16:colId xmlns:a16="http://schemas.microsoft.com/office/drawing/2014/main" val="3508739179"/>
                    </a:ext>
                  </a:extLst>
                </a:gridCol>
                <a:gridCol w="2244797">
                  <a:extLst>
                    <a:ext uri="{9D8B030D-6E8A-4147-A177-3AD203B41FA5}">
                      <a16:colId xmlns:a16="http://schemas.microsoft.com/office/drawing/2014/main" val="2337175623"/>
                    </a:ext>
                  </a:extLst>
                </a:gridCol>
                <a:gridCol w="2244797">
                  <a:extLst>
                    <a:ext uri="{9D8B030D-6E8A-4147-A177-3AD203B41FA5}">
                      <a16:colId xmlns:a16="http://schemas.microsoft.com/office/drawing/2014/main" val="3430476184"/>
                    </a:ext>
                  </a:extLst>
                </a:gridCol>
                <a:gridCol w="2244797">
                  <a:extLst>
                    <a:ext uri="{9D8B030D-6E8A-4147-A177-3AD203B41FA5}">
                      <a16:colId xmlns:a16="http://schemas.microsoft.com/office/drawing/2014/main" val="3421008814"/>
                    </a:ext>
                  </a:extLst>
                </a:gridCol>
              </a:tblGrid>
              <a:tr h="948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Skill</a:t>
                      </a:r>
                      <a:endParaRPr lang="en-IN" sz="22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Excellent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(4)</a:t>
                      </a:r>
                      <a:endParaRPr lang="en-IN" sz="22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Good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(3)</a:t>
                      </a:r>
                      <a:endParaRPr lang="en-IN" sz="22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Satisfactory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(2)</a:t>
                      </a:r>
                      <a:endParaRPr lang="en-IN" sz="22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Needs Improvement (1)</a:t>
                      </a:r>
                      <a:endParaRPr lang="en-IN" sz="22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8164010"/>
                  </a:ext>
                </a:extLst>
              </a:tr>
              <a:tr h="943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IN" sz="11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Communication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2548756"/>
                  </a:ext>
                </a:extLst>
              </a:tr>
              <a:tr h="904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IN" sz="105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Teamwork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8035887"/>
                  </a:ext>
                </a:extLst>
              </a:tr>
              <a:tr h="1185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IN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Critical Thinking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2200" kern="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2968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984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B3079-EF28-FC07-7E4E-DE670EFBB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8EC11-E6C0-0F65-5E9C-C9E4EAF9C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10885-5BE8-1EF4-BEE5-1EF74FD62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644" y="1936956"/>
            <a:ext cx="11233903" cy="4778476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Soft Skills and Life Skills are indispensable for students to lead successful and fulfilling lives.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integrating these skills into English teaching, we equip students not only with language proficiency but also with the tools to navigate the complexities of life.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 educators, our role extends beyond academics to nurturing responsible, resilient, and empathetic individuals.</a:t>
            </a:r>
          </a:p>
        </p:txBody>
      </p:sp>
    </p:spTree>
    <p:extLst>
      <p:ext uri="{BB962C8B-B14F-4D97-AF65-F5344CB8AC3E}">
        <p14:creationId xmlns:p14="http://schemas.microsoft.com/office/powerpoint/2010/main" val="284525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03003-2F31-954C-9429-6565BBB5A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5BC74-A4D2-FD99-188A-D2D75202D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284176"/>
            <a:ext cx="10471354" cy="1508760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References</a:t>
            </a: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D2F51-EFAD-67DC-7E17-3AC261106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710" y="2497394"/>
            <a:ext cx="10618837" cy="4218038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NCERT Framework for Life Skills Education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CBSE Guidelines on Soft Skills Development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UNESCO Life Skills Framework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19366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986</Words>
  <Application>Microsoft Office PowerPoint</Application>
  <PresentationFormat>Widescreen</PresentationFormat>
  <Paragraphs>104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Aharoni</vt:lpstr>
      <vt:lpstr>Arial</vt:lpstr>
      <vt:lpstr>Calibri</vt:lpstr>
      <vt:lpstr>Calibri Light</vt:lpstr>
      <vt:lpstr>Corbel</vt:lpstr>
      <vt:lpstr>Symbol</vt:lpstr>
      <vt:lpstr>Times New Roman</vt:lpstr>
      <vt:lpstr>Wingdings</vt:lpstr>
      <vt:lpstr>Office Theme</vt:lpstr>
      <vt:lpstr>Banded</vt:lpstr>
      <vt:lpstr>Soft &amp; Life </vt:lpstr>
      <vt:lpstr>Introduction</vt:lpstr>
      <vt:lpstr>What are Soft Skills?</vt:lpstr>
      <vt:lpstr>Key Soft Skills for Students:</vt:lpstr>
      <vt:lpstr>What are Life Skills?</vt:lpstr>
      <vt:lpstr>Key Life Skills for Students:</vt:lpstr>
      <vt:lpstr>The Importance of Soft Skills and Life Skills in Education</vt:lpstr>
      <vt:lpstr>Integrating Soft Skills and Life Skills into the English Curriculum</vt:lpstr>
      <vt:lpstr>Literature-Based Learning</vt:lpstr>
      <vt:lpstr>Debates and Group Discussions</vt:lpstr>
      <vt:lpstr>Creative Writing and Reflection Journals</vt:lpstr>
      <vt:lpstr>Public Speaking Exercises</vt:lpstr>
      <vt:lpstr>Group Projects and Peer Reviews</vt:lpstr>
      <vt:lpstr>Role-Playing Real-Life Scenarios</vt:lpstr>
      <vt:lpstr>Sample Lesson Plan for Soft Skills Development</vt:lpstr>
      <vt:lpstr>Assessing Soft Skills and Life Skills</vt:lpstr>
      <vt:lpstr>Rubric Sample: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2024-12-11T17:15:18Z</dcterms:created>
  <dcterms:modified xsi:type="dcterms:W3CDTF">2024-12-30T01:05:09Z</dcterms:modified>
</cp:coreProperties>
</file>