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9122-D6F6-4018-0ABD-0852F8755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142B7-755B-B157-A184-60044DFE0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308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0E37-E8C2-2B7B-8269-F79480597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7D09D-ACC4-FA6F-0FBB-B683B392C15D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389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F85195-CD33-A122-8D47-BDAEFCDE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98643-1807-E12D-963E-3E748CE91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09F6D-83FD-F867-8078-AD0C24FD5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487D1-EFCF-40BA-B2A4-884E7568E8D5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97038-FB6B-24DC-9084-00CB3CD51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187C2-D12E-CE10-AFC0-79B042CED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66EAB-9EB1-446C-A3A9-9B30D844F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24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A2028-A7BA-1AFD-6A5C-E686BFF90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902" y="103387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NATIONAL PROFESSIONAL STANDARDS FOR TEACHERS (NPST)</a:t>
            </a:r>
            <a:br>
              <a:rPr lang="en-US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  <a:cs typeface="Aharoni" panose="02010803020104030203" pitchFamily="2" charset="-79"/>
              </a:rPr>
              <a:t>Ref: </a:t>
            </a:r>
            <a:r>
              <a:rPr lang="en-IN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NPST Guiding Document, 2023</a:t>
            </a:r>
            <a:endParaRPr lang="en-IN" sz="2400" dirty="0">
              <a:solidFill>
                <a:schemeClr val="bg1"/>
              </a:solidFill>
              <a:latin typeface="Bookman Old Style" panose="02050604050505020204" pitchFamily="18" charset="0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AF2234-1A21-4515-B5B9-D2122367F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8244" y="4719484"/>
            <a:ext cx="6499123" cy="990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Prepared &amp; Presented By: </a:t>
            </a:r>
          </a:p>
          <a:p>
            <a:r>
              <a:rPr lang="en-US" dirty="0">
                <a:solidFill>
                  <a:schemeClr val="bg1"/>
                </a:solidFill>
              </a:rPr>
              <a:t>Mr. Vijay </a:t>
            </a:r>
            <a:r>
              <a:rPr lang="en-US">
                <a:solidFill>
                  <a:schemeClr val="bg1"/>
                </a:solidFill>
              </a:rPr>
              <a:t>Jangra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8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6FAF-A5C0-398E-3DD0-6353ACA1E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 to NPST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4C4EC-776D-B2D2-AFAA-F99ECC8A1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Concept Origin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NPST aligns with the goals of the National Education Policy (NEP) 2020 to enhance teacher quality and achieve equitable, high-quality education for all students.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Establish professional standards to define teacher roles, competencies, and career growth pathways across different expertise levels.</a:t>
            </a:r>
          </a:p>
          <a:p>
            <a:pPr algn="just"/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Responsibility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Developed by the National Council for Teacher Education (NCTE) in consultation with various stakeholders.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821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7025A-8260-AD39-7A3F-5FA9AD724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0404-4B71-1B55-DCFC-E2B34AC3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Features of NPST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85D23-D850-94F0-439C-A284A164B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181"/>
            <a:ext cx="10515600" cy="478078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Core Values and Ethics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integrity, professionalism, and equity.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 inclusivity, respect, and mutual understanding.</a:t>
            </a:r>
          </a:p>
          <a:p>
            <a:pPr marL="2286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Knowledge and Practice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Covers subject knowledge, pedagogical content, and learning assessment.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Encompasses designing inclusive and engaging learning experiences.</a:t>
            </a:r>
          </a:p>
          <a:p>
            <a:pPr marL="2286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Professional Growth and Development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Continuous Professional Development (CPD) to keep up with innovations.</a:t>
            </a:r>
          </a:p>
          <a:p>
            <a:pPr marL="685800" marR="0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reflective practices and peer mentoring.</a:t>
            </a:r>
          </a:p>
          <a:p>
            <a:pPr marL="228600" marR="0" algn="just">
              <a:lnSpc>
                <a:spcPct val="107000"/>
              </a:lnSpc>
              <a:spcBef>
                <a:spcPts val="700"/>
              </a:spcBef>
              <a:spcAft>
                <a:spcPts val="700"/>
              </a:spcAft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3840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030C8-DF6A-8AB5-82C2-F923C547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7428A-8001-E22B-2B38-6220C28D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Career Stages and Competency Levels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2DFE8-FB1F-5E5C-F039-F3E2E99A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181"/>
            <a:ext cx="10515600" cy="478078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Proficient Teacher (Praveen </a:t>
            </a:r>
            <a:r>
              <a:rPr lang="en-IN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Shikshak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Demonstrates basic teaching skills and creates a positive learning environment.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Supported by in-school mentors for skill enhancement.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Advanced Teacher (Unnat </a:t>
            </a:r>
            <a:r>
              <a:rPr lang="en-IN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Shikshak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Serves as a peer leader with refined teaching skills.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Actively integrates subject expertise and pedagogical advancements.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Expert Teacher (Kushal </a:t>
            </a:r>
            <a:r>
              <a:rPr lang="en-IN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Shikshak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Mentors colleagues and leads professional development.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Exemplifies exceptional teaching and collaborative practices.</a:t>
            </a:r>
          </a:p>
        </p:txBody>
      </p:sp>
    </p:spTree>
    <p:extLst>
      <p:ext uri="{BB962C8B-B14F-4D97-AF65-F5344CB8AC3E}">
        <p14:creationId xmlns:p14="http://schemas.microsoft.com/office/powerpoint/2010/main" val="179687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F02C-DFDC-D926-D9E2-21FF3DA6A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6CBE4-970B-8E22-C99E-BD331BF87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Implementation Framework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65D76-8ED2-F60F-BE3D-576513A21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181"/>
            <a:ext cx="10515600" cy="478078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Preparation and Research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Developed through consultations and benchmarking with global standards.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Informed by research on teacher education in India and abroad.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Pilot Studies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Conducted in 75 schools (KVS, NVS, and CBSE) with 1,175 teachers.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Focused on assessing competencies and gathering feedback.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D7AC53-377A-3989-7C00-C9D5CD2608FC}"/>
              </a:ext>
            </a:extLst>
          </p:cNvPr>
          <p:cNvSpPr txBox="1"/>
          <p:nvPr/>
        </p:nvSpPr>
        <p:spPr>
          <a:xfrm>
            <a:off x="9389806" y="6222942"/>
            <a:ext cx="2385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Continue…………..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F060-9387-C09F-12B1-F3D4F32C0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C0E8-C3AF-3C22-0FE6-B2B15046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Implementation Framework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9B749-00FD-2AC1-9423-7D96B78F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181"/>
            <a:ext cx="10515600" cy="478078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Operationalization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Establishment of the National Centre for Teacher Quality (NCTQ) as a digital platform for repository management.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States/UTs to adopt and integrate NPST standards.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Tools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Teachers to maintain a Competency Portfolio with performance evidence.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Periodic evaluations based on set performance indicators.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60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E3B91-927A-516C-ED16-BCAE8762A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6B52-36B4-1162-3FA2-A81EF8D7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Domains and Standards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0227F-222F-040E-2A50-91283143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861"/>
            <a:ext cx="10515600" cy="478078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Core Values &amp; Ethics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Promotes constitutional values, environmental consciousness, and ethical practices.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Knowledge &amp; Practice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Emphasizes subject mastery, learner diversity, and inclusive education.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Professional Development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lifelong learning through workshops, research, and reflective practices.</a:t>
            </a:r>
          </a:p>
        </p:txBody>
      </p:sp>
    </p:spTree>
    <p:extLst>
      <p:ext uri="{BB962C8B-B14F-4D97-AF65-F5344CB8AC3E}">
        <p14:creationId xmlns:p14="http://schemas.microsoft.com/office/powerpoint/2010/main" val="2756615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A2E4-41F3-51E1-B636-BB73085F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C2EF2-6D08-CF58-F979-5B434B0C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Significance and Benefits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6EE49-ABEC-94A1-64BF-C0528040E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625"/>
            <a:ext cx="10515600" cy="4181017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Teacher Empowerment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Guides career development and sets clear expectations.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 Outcomes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Improves learning experiences by fostering skilled educators.</a:t>
            </a:r>
          </a:p>
          <a:p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System Coherence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Creates uniform standards across teacher qualifications and practices.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44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2CD3-5549-6044-2BD3-822B052E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C2FE0-6219-9410-18FA-165C7C980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Future Directions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A531F-B17B-F808-9DF8-27F657C7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671"/>
            <a:ext cx="10515600" cy="4593971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Periodic Review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Standards to be revised every ten years based on empirical studies.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Capacity Building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Training programs for implementing agencies and teachers.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Integration with NEP 2020 Goals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Aligning with the 5+3+3+4 school structure and multidisciplinary approaches.</a:t>
            </a:r>
          </a:p>
        </p:txBody>
      </p:sp>
    </p:spTree>
    <p:extLst>
      <p:ext uri="{BB962C8B-B14F-4D97-AF65-F5344CB8AC3E}">
        <p14:creationId xmlns:p14="http://schemas.microsoft.com/office/powerpoint/2010/main" val="181329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0468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026F816-CB2F-4F8A-87AF-6147C2C90C3D}" vid="{68340FE8-CE4F-4E74-BD29-1F2670C4C7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Theme11</Template>
  <TotalTime>462</TotalTime>
  <Words>487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Aharoni</vt:lpstr>
      <vt:lpstr>Arial</vt:lpstr>
      <vt:lpstr>Bookman Old Style</vt:lpstr>
      <vt:lpstr>Calibri</vt:lpstr>
      <vt:lpstr>Calibri Light</vt:lpstr>
      <vt:lpstr>Times New Roman</vt:lpstr>
      <vt:lpstr>Theme11</vt:lpstr>
      <vt:lpstr>NATIONAL PROFESSIONAL STANDARDS FOR TEACHERS (NPST) Ref: NPST Guiding Document, 2023</vt:lpstr>
      <vt:lpstr>Introduction to NPST</vt:lpstr>
      <vt:lpstr>Key Features of NPST</vt:lpstr>
      <vt:lpstr>Career Stages and Competency Levels</vt:lpstr>
      <vt:lpstr>Implementation Framework</vt:lpstr>
      <vt:lpstr>Implementation Framework</vt:lpstr>
      <vt:lpstr>Key Domains and Standards</vt:lpstr>
      <vt:lpstr>Significance and Benefits</vt:lpstr>
      <vt:lpstr>Future Directions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2024-12-05T09:36:48Z</dcterms:created>
  <dcterms:modified xsi:type="dcterms:W3CDTF">2024-12-26T17:01:21Z</dcterms:modified>
</cp:coreProperties>
</file>