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929"/>
    <a:srgbClr val="656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B8AD5-770E-8325-4DFD-6E3A0B67A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B9FEB2-425A-D184-FBB8-A7A527BFD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A5DAE-D929-17F0-C59B-858DC97C4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77C98-CB6C-CD48-F5DA-A9929A19C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C6098-3E69-AAF8-2E68-288461531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0077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B56FB-9BCF-A272-BBE0-56A2EF775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CA272-D5CD-DC49-989C-A80637084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D0433-753C-A1EC-277A-3BB8C342C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567F0-D7F2-74AD-B6B2-37E8EE0ED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9201A-4FEF-87AE-9E56-DCA03164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1885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258B-32A3-7049-1DD4-6DFAAE15C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9E678-85FF-DC0B-9592-41F637923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EF88F-8F62-E740-C2C7-798FF981A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2873-868C-1244-D47F-F4AC36532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755E7-D72C-F8EB-A956-EFD2A23D2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0875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A530E-A6A2-E7B4-AE40-5A4CF5690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155D0-16B0-0681-10AF-9B24051D20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F1F75-991A-7F9F-3320-EDDCA7045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861A8-FB0B-4E7E-B564-33778EF66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FB0B6-B4FD-5B07-DCD2-EF3F9F5E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3A61B8-1B29-2532-55FE-B60257591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9456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DD997-58B1-6486-A167-EB2BF33E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483BC-950A-101A-EA95-C925288EF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F63710-B9FC-CCC5-443F-D3BCDC840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F07570-FA12-1F06-3BE0-F1DFA0DB5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DEAC9D-2EE6-8852-FB65-1BCE19E471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71A087-0ADB-3E35-B8D2-D7C478BA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1B0609-E1EB-3692-AED8-1A90D2815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F71FD4-2116-7994-01E8-0A274F024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042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1D3FD-1BA7-BFCF-8C18-DFEA47BE0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F722C3-07BC-EFCE-1A50-FFF87F09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D835DE-DBDB-C4CD-EB6C-882C1DEF5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C2FF4A-70C2-995F-D934-1ECEE9C1C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8694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87519-E4EE-D5EB-967D-7B42126D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07DEE5-CCDB-C791-918A-E0FDEFEA4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BE1293-1267-8B9D-6AD4-333304346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2882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CD7CF-2A9F-96F6-343D-D2CEEA9D9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DEA61-C4AC-537F-5072-A7763B5A7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71A4A-651D-17A9-BD17-B1654BA25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05ACE-95C7-36E9-8172-3F6BD006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7E9B2-F420-632D-565F-9DD36D28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235F3-19D4-375E-F381-9D956D219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578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B6B9F-A65F-80DC-0D94-7624F6941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367-B1AF-4E19-BCBC-E945270FD4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46924-BE10-5947-787C-27ADE0C63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14986-8BE0-E032-6F98-CBCDAE35C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8A400-CD32-A8FF-50FE-F7FD1E680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854B40-7412-A380-E102-1165FE4DC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262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7DC70-66BE-3842-F731-A290EC4B1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6222A3-7DBD-57A6-FB3F-D246EC5D9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BDC3D-E1C4-D393-281C-F9743719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B0343-B2A4-C177-A3AF-BE9566FD3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7B37F-CD80-2684-5D2D-E99FA8F0A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7660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7816A9-DDA9-C9A3-6C6F-042FC1716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EC34CE-9ADD-FE74-804A-D8A7C2A95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7B237-9964-7E50-D01D-6BE85B03F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24582-3085-B02B-ECA9-7803F3D7F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3F142-4878-4C2A-BC84-8AF60010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3401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AF9B2-D2E1-7830-3536-590E48011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88E8A-15C1-E0CA-814E-9138C23BC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CA5D2-BB53-4738-2309-21E94AB2D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08875-212F-4197-A7C9-DD3FA40F65EC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CECD8-C67D-D01B-A7F9-E3D9E8898E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8AA53-3EA1-E4C4-7B3F-B3FD8D847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08EE8-A1D1-4243-9D30-CF0B21F387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8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270E5-C389-10AB-E6F7-1A5732AEB2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785" y="1396181"/>
            <a:ext cx="4768646" cy="1108587"/>
          </a:xfrm>
        </p:spPr>
        <p:txBody>
          <a:bodyPr>
            <a:noAutofit/>
          </a:bodyPr>
          <a:lstStyle/>
          <a:p>
            <a:pPr algn="l"/>
            <a:r>
              <a:rPr lang="en-US" sz="7000" b="1" dirty="0">
                <a:solidFill>
                  <a:srgbClr val="292929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Teaching of</a:t>
            </a:r>
            <a:endParaRPr lang="en-IN" sz="7000" b="1" dirty="0">
              <a:solidFill>
                <a:srgbClr val="292929"/>
              </a:solidFill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45CAC7-49E4-FF5C-A41F-A0E2EBC07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1702" y="5461820"/>
            <a:ext cx="6125497" cy="1074174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Prepared By: Vijay </a:t>
            </a:r>
            <a:r>
              <a:rPr lang="en-US" sz="3200" dirty="0" err="1"/>
              <a:t>Jangra</a:t>
            </a:r>
            <a:endParaRPr lang="en-US" sz="3200" dirty="0"/>
          </a:p>
          <a:p>
            <a:pPr algn="l"/>
            <a:r>
              <a:rPr lang="en-US" sz="3200" dirty="0"/>
              <a:t>Presented By</a:t>
            </a:r>
            <a:r>
              <a:rPr lang="en-US" sz="3200"/>
              <a:t>: Mahender Singh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861562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C3C0C-F30F-B5F7-5222-9249844B9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Introduction: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7BD4E-B071-E108-3E85-2E886A81C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Teaching poetry effectively requires a blend of creativity, structure, and engagement to help students connect with the emotions, themes, and rhythm of poems. </a:t>
            </a:r>
          </a:p>
          <a:p>
            <a:pPr algn="just"/>
            <a:endParaRPr lang="en-IN" sz="3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Today we shall study some tips, techniques, and strategies to teach poetry:</a:t>
            </a:r>
          </a:p>
          <a:p>
            <a:pPr algn="just"/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127603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520F2-A4E1-21C4-1AC3-F4E440AC2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C8806-4E8A-E2B0-F731-099531135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Start with the Basics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EE471-DD5B-3673-B28D-975A90F7E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Introduce the forms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Help students understand different poetic forms (sonnets, free verse, haiku, etc.) and their unique characteristics.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Discuss poetic devices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Familiarize students with common poetic devices such as metaphor, simile, rhyme, alliteration, enjambment, and personification.</a:t>
            </a:r>
          </a:p>
        </p:txBody>
      </p:sp>
    </p:spTree>
    <p:extLst>
      <p:ext uri="{BB962C8B-B14F-4D97-AF65-F5344CB8AC3E}">
        <p14:creationId xmlns:p14="http://schemas.microsoft.com/office/powerpoint/2010/main" val="2908749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E05E4-896E-78F1-BF57-1AE3ED395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B449E-81B4-7344-B35D-09727BF6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Read Aloud and Listen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E0E9B-9AEF-B424-74A1-2BC96BCBA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Model reading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Read poems aloud with expression and emphasis, demonstrating how rhythm, intonation, and punctuation affect meaning.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 students to listen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Have students listen to recordings of famous poets or read-</a:t>
            </a: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alouds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to immerse them in the poem’s sounds and emotions.</a:t>
            </a:r>
          </a:p>
        </p:txBody>
      </p:sp>
    </p:spTree>
    <p:extLst>
      <p:ext uri="{BB962C8B-B14F-4D97-AF65-F5344CB8AC3E}">
        <p14:creationId xmlns:p14="http://schemas.microsoft.com/office/powerpoint/2010/main" val="3672121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57EB1-7C49-CCD1-17FD-2FC17BF6C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35499-EA73-5D97-4FAA-B2468FA9F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Break Down the Poem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E1037-1A10-81B6-6CCF-09E873B98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Analyze</a:t>
            </a: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stanza by stanza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Go line by line or stanza by stanza to discuss the meaning of words and phrases.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endParaRPr lang="en-IN" sz="3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Ask comprehension questions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Encourage students to ask questions about the text. Questions like "What is the poet trying to say here?" or "What feeling does this line evoke?"</a:t>
            </a:r>
          </a:p>
        </p:txBody>
      </p:sp>
    </p:spTree>
    <p:extLst>
      <p:ext uri="{BB962C8B-B14F-4D97-AF65-F5344CB8AC3E}">
        <p14:creationId xmlns:p14="http://schemas.microsoft.com/office/powerpoint/2010/main" val="3879537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F942A-E2BD-BC99-072B-730735B4B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57C0E-2CC5-36F5-6671-9993496E5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Focus on Imagery and Emotion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3F080-67A5-59A3-9D24-B76B9AB0E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Visualize the poem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Help students paint mental pictures by discussing the imagery in the poem. Ask them to draw scenes or act out the emotions evoked by the poem.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Connect to personal experiences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Have students relate the emotions or situations in the poem to their own lives, making the content more relevant and relatable.</a:t>
            </a:r>
          </a:p>
        </p:txBody>
      </p:sp>
    </p:spTree>
    <p:extLst>
      <p:ext uri="{BB962C8B-B14F-4D97-AF65-F5344CB8AC3E}">
        <p14:creationId xmlns:p14="http://schemas.microsoft.com/office/powerpoint/2010/main" val="465656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EB958-747B-BC0D-17A0-26083BC97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636B2-5C8E-CAEA-3880-57954B99C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Encourage Creative Expression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77DA4-8A51-2872-F8DE-F3A0EB9B6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Write their own poetry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Allow students to experiment with writing their own poems, using techniques learned from the class.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workshops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Create a supportive environment where students can share their poems and offer constructive feedback to one another.</a:t>
            </a:r>
          </a:p>
        </p:txBody>
      </p:sp>
    </p:spTree>
    <p:extLst>
      <p:ext uri="{BB962C8B-B14F-4D97-AF65-F5344CB8AC3E}">
        <p14:creationId xmlns:p14="http://schemas.microsoft.com/office/powerpoint/2010/main" val="3866953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6C918-8565-1C81-BA92-995A47978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99E92-C17A-2CA3-6580-E063A88E4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Use Multimedia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89EF7-CC12-9B75-1A62-B673EC994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Incorporate videos or music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Show poems set to music or video adaptations to bring a new perspective to the work.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3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technology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apps or websites that allow students to create digital poetry or annotate poems interactively.</a:t>
            </a:r>
          </a:p>
        </p:txBody>
      </p:sp>
    </p:spTree>
    <p:extLst>
      <p:ext uri="{BB962C8B-B14F-4D97-AF65-F5344CB8AC3E}">
        <p14:creationId xmlns:p14="http://schemas.microsoft.com/office/powerpoint/2010/main" val="4007862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3E7E7-2252-CE23-B4F7-950505855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C0F84-DD36-38A7-C73A-ACA7C38F7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Explore the Context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DE6D3-DA64-7F59-2F34-E0CB89D49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Historical and cultural context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Discuss the background of the poet, the time period, and the cultural context of the poem. Understanding the poet’s life can deepen students' appreciation of the work.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poet's intentions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Explore why the poet wrote the poem and what message they were trying to convey.</a:t>
            </a:r>
          </a:p>
        </p:txBody>
      </p:sp>
    </p:spTree>
    <p:extLst>
      <p:ext uri="{BB962C8B-B14F-4D97-AF65-F5344CB8AC3E}">
        <p14:creationId xmlns:p14="http://schemas.microsoft.com/office/powerpoint/2010/main" val="452547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F35E1-01BC-973E-823C-7C45F5B3F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B002E-5641-3A51-C8B8-E2DFD6AE3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Classroom Activities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4816D-1C64-C5EB-1ECA-36536DF57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games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activities like "Poetry Bingo," where students match poetic devices with examples, or "Poetry Charades," where they act out different poetic forms or themes.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analysis group work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Break the class into small groups and assign each group a different poem or a stanza of a poem. Have them </a:t>
            </a: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analyze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it and share their findings with the class.</a:t>
            </a:r>
          </a:p>
        </p:txBody>
      </p:sp>
    </p:spTree>
    <p:extLst>
      <p:ext uri="{BB962C8B-B14F-4D97-AF65-F5344CB8AC3E}">
        <p14:creationId xmlns:p14="http://schemas.microsoft.com/office/powerpoint/2010/main" val="1920131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69CB8-FBFA-11E1-76F1-2B0F780A5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81FDC-4345-5001-E8D7-82A37B3BF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Focus on Rhyming and Rhythm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8AD27-C6A3-2215-F142-2D168DA15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Explore the sound of the poem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Discuss the rhythm, rhyme scheme, and meter. Have students clap or tap along to understand the musicality of the poem.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Highlight word choices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Point out how poets use words to create sound effects (onomatopoeia, assonance, etc.) and how these words contribute to the overall meaning.</a:t>
            </a:r>
          </a:p>
        </p:txBody>
      </p:sp>
    </p:spTree>
    <p:extLst>
      <p:ext uri="{BB962C8B-B14F-4D97-AF65-F5344CB8AC3E}">
        <p14:creationId xmlns:p14="http://schemas.microsoft.com/office/powerpoint/2010/main" val="822085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1D2E8-AE6A-2601-442B-401FAE971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68432-A18D-0287-1AA5-1A7CD271A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Foster a Poetic Atmosphere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A3782-A06F-E7D8-AC2B-5D4597542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Create a poetry-friendly environment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Display poems around the classroom, host poetry readings, and encourage students to share poems they enjoy or have written themselves.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wall or board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Have a "Poetry of the Week" display or wall where students can post their </a:t>
            </a: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favorite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poems or lines.</a:t>
            </a:r>
          </a:p>
        </p:txBody>
      </p:sp>
    </p:spTree>
    <p:extLst>
      <p:ext uri="{BB962C8B-B14F-4D97-AF65-F5344CB8AC3E}">
        <p14:creationId xmlns:p14="http://schemas.microsoft.com/office/powerpoint/2010/main" val="1548840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5E5DA-316D-7F96-81B5-6E6BD687F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793D8-EE4E-AADC-F020-0C4C7F724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Foster a Poetic Atmosphere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F2DCB-B107-F9FB-83DF-31DF30ECF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Create a poetry-friendly environment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Display poems around the classroom, host poetry readings, and encourage students to share poems they enjoy or have written themselves.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wall or board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Have a "Poetry of the Week" display or wall where students can post their </a:t>
            </a: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favorite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poems or lines.</a:t>
            </a:r>
          </a:p>
        </p:txBody>
      </p:sp>
    </p:spTree>
    <p:extLst>
      <p:ext uri="{BB962C8B-B14F-4D97-AF65-F5344CB8AC3E}">
        <p14:creationId xmlns:p14="http://schemas.microsoft.com/office/powerpoint/2010/main" val="3550409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720CB-0A89-BCB5-8F20-2C99567E3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A048-50A2-00AB-78E5-CA22C7007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Encourage Interpretation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373D2-D50A-2194-D6D9-A23D34561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Multiple interpretations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Emphasize that poetry can be interpreted in different ways, and encourage students to express their thoughts, whether they are confident or unsure.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Debate meanings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Let students discuss their interpretations of the poem and listen to each other’s ideas, fostering a rich discussion of themes and imagery.</a:t>
            </a:r>
          </a:p>
        </p:txBody>
      </p:sp>
    </p:spTree>
    <p:extLst>
      <p:ext uri="{BB962C8B-B14F-4D97-AF65-F5344CB8AC3E}">
        <p14:creationId xmlns:p14="http://schemas.microsoft.com/office/powerpoint/2010/main" val="2837856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6E59A-87E4-BBE6-CC31-15DA5B453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886BE-735B-4267-658A-925D1B0C4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Reflect and Appreciate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BF42-9AEE-2E29-9EC0-3D6A14C79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End with a discussion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After reading the poem, reflect on the experience. Ask students to discuss what they learned and how the poem made them feel.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appreciation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Show students that poetry is not just about understanding the literal meaning but also about appreciating the beauty, emotion, and craft behind it.</a:t>
            </a:r>
          </a:p>
        </p:txBody>
      </p:sp>
    </p:spTree>
    <p:extLst>
      <p:ext uri="{BB962C8B-B14F-4D97-AF65-F5344CB8AC3E}">
        <p14:creationId xmlns:p14="http://schemas.microsoft.com/office/powerpoint/2010/main" val="850997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FE1EE-F927-9045-7B68-9A7D0346C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9E026-ED39-60E7-4350-729DE7E7D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Conclusion: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356D2-6031-3910-C8CC-AE003DFAB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Teaching poetry should be an engaging, interactive experience that encourages emotional expression, creative exploration, and critical thinking.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600" kern="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Through varied activities, discussions, and creative expression, students can develop a deep appreciation for poetry, honing both their analytical and creative skills.</a:t>
            </a:r>
          </a:p>
        </p:txBody>
      </p:sp>
    </p:spTree>
    <p:extLst>
      <p:ext uri="{BB962C8B-B14F-4D97-AF65-F5344CB8AC3E}">
        <p14:creationId xmlns:p14="http://schemas.microsoft.com/office/powerpoint/2010/main" val="700015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860</Words>
  <Application>Microsoft Office PowerPoint</Application>
  <PresentationFormat>Widescreen</PresentationFormat>
  <Paragraphs>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Aharoni</vt:lpstr>
      <vt:lpstr>Amiri</vt:lpstr>
      <vt:lpstr>Arial</vt:lpstr>
      <vt:lpstr>Calibri</vt:lpstr>
      <vt:lpstr>Calibri Light</vt:lpstr>
      <vt:lpstr>Symbol</vt:lpstr>
      <vt:lpstr>Times New Roman</vt:lpstr>
      <vt:lpstr>Office Theme</vt:lpstr>
      <vt:lpstr>Teaching of</vt:lpstr>
      <vt:lpstr>Introduction:</vt:lpstr>
      <vt:lpstr>Start with the Basics</vt:lpstr>
      <vt:lpstr>Read Aloud and Listen</vt:lpstr>
      <vt:lpstr>Break Down the Poem</vt:lpstr>
      <vt:lpstr>Focus on Imagery and Emotion</vt:lpstr>
      <vt:lpstr>Encourage Creative Expression</vt:lpstr>
      <vt:lpstr>Use Multimedia</vt:lpstr>
      <vt:lpstr>Explore the Context</vt:lpstr>
      <vt:lpstr>Classroom Activities</vt:lpstr>
      <vt:lpstr>Focus on Rhyming and Rhythm</vt:lpstr>
      <vt:lpstr>Foster a Poetic Atmosphere</vt:lpstr>
      <vt:lpstr>Foster a Poetic Atmosphere</vt:lpstr>
      <vt:lpstr>Encourage Interpretation</vt:lpstr>
      <vt:lpstr>Reflect and Appreciate</vt:lpstr>
      <vt:lpstr>Conclusion: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cp:lastPrinted>2024-12-28T02:19:45Z</cp:lastPrinted>
  <dcterms:created xsi:type="dcterms:W3CDTF">2024-12-07T16:54:38Z</dcterms:created>
  <dcterms:modified xsi:type="dcterms:W3CDTF">2024-12-28T02:19:45Z</dcterms:modified>
</cp:coreProperties>
</file>